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383D5-F945-4C20-9117-6AE614E77795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714D-0374-4A5B-B244-04C1334A8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>
                <a:latin typeface="Aharoni" pitchFamily="2" charset="-79"/>
                <a:cs typeface="Aharoni" pitchFamily="2" charset="-79"/>
              </a:rPr>
              <a:t>Grey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#A9A9A9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533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Avni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Avdulla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205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SONG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u="sng" dirty="0" smtClean="0"/>
              <a:t>Redemption</a:t>
            </a:r>
            <a:r>
              <a:rPr lang="en-US" sz="1200" dirty="0" smtClean="0"/>
              <a:t> by </a:t>
            </a:r>
            <a:r>
              <a:rPr lang="en-US" sz="1200" u="sng" dirty="0" smtClean="0"/>
              <a:t>Drake</a:t>
            </a:r>
            <a:r>
              <a:rPr lang="en-US" sz="1200" dirty="0" smtClean="0"/>
              <a:t> because this song has a slow and moody vibe.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8006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COMPLEMENATRY COLORS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(with hex)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1200" dirty="0" smtClean="0"/>
              <a:t>1)Navy Blue </a:t>
            </a:r>
            <a:r>
              <a:rPr lang="en-US" sz="1200" b="1" dirty="0" smtClean="0"/>
              <a:t>#0b0b49</a:t>
            </a:r>
            <a:endParaRPr lang="en-US" sz="1200" dirty="0" smtClean="0"/>
          </a:p>
          <a:p>
            <a:r>
              <a:rPr lang="en-US" sz="1200" dirty="0" smtClean="0"/>
              <a:t>2)Purple </a:t>
            </a:r>
            <a:r>
              <a:rPr lang="en-US" sz="1200" b="1" dirty="0" smtClean="0"/>
              <a:t>#4f0f60</a:t>
            </a:r>
          </a:p>
          <a:p>
            <a:r>
              <a:rPr lang="en-US" sz="1200" dirty="0" smtClean="0"/>
              <a:t>Almost all colors go with grey so I picked ones that </a:t>
            </a:r>
            <a:r>
              <a:rPr lang="en-US" sz="1200" dirty="0" smtClean="0"/>
              <a:t>I </a:t>
            </a:r>
            <a:r>
              <a:rPr lang="en-US" sz="1200" dirty="0" smtClean="0"/>
              <a:t>like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57200"/>
            <a:ext cx="2057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Grey</a:t>
            </a:r>
          </a:p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MEANS…</a:t>
            </a:r>
          </a:p>
          <a:p>
            <a:r>
              <a:rPr lang="en-US" sz="1400" dirty="0" smtClean="0">
                <a:latin typeface="+mj-lt"/>
              </a:rPr>
              <a:t>1)Formality</a:t>
            </a:r>
          </a:p>
          <a:p>
            <a:r>
              <a:rPr lang="en-US" sz="1400" dirty="0" smtClean="0">
                <a:latin typeface="+mj-lt"/>
              </a:rPr>
              <a:t>2)Moody color</a:t>
            </a:r>
          </a:p>
          <a:p>
            <a:r>
              <a:rPr lang="en-US" sz="1400" dirty="0" smtClean="0">
                <a:latin typeface="+mj-lt"/>
              </a:rPr>
              <a:t>3)</a:t>
            </a:r>
            <a:r>
              <a:rPr lang="en-US" sz="1400" dirty="0" smtClean="0"/>
              <a:t>Sad/Depressing</a:t>
            </a:r>
            <a:endParaRPr lang="en-US" sz="1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200400"/>
            <a:ext cx="243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WHEN I’M Grey I…</a:t>
            </a:r>
          </a:p>
          <a:p>
            <a:pPr algn="ctr"/>
            <a:r>
              <a:rPr lang="en-US" sz="1600" dirty="0" smtClean="0">
                <a:cs typeface="Aharoni" pitchFamily="2" charset="-79"/>
              </a:rPr>
              <a:t>am monotone. I feel good but don’t show it. I feel professional, like I just got a really important job. I feel strong and able to do what I want. I feel in control. Grey has a lot of meaning behind it, and it’s not all bad. Grey is a strong and bold color. </a:t>
            </a:r>
          </a:p>
        </p:txBody>
      </p:sp>
      <p:pic>
        <p:nvPicPr>
          <p:cNvPr id="1026" name="Picture 2" descr="H:\Web Design\Photos\chicago-fo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"/>
            <a:ext cx="1727200" cy="1295400"/>
          </a:xfrm>
          <a:prstGeom prst="rect">
            <a:avLst/>
          </a:prstGeom>
          <a:noFill/>
        </p:spPr>
      </p:pic>
      <p:pic>
        <p:nvPicPr>
          <p:cNvPr id="1027" name="Picture 3" descr="H:\Web Design\Photos\chicago-fogy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81000"/>
            <a:ext cx="17272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Grey #A9A9A9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NAME HEX CODE</dc:title>
  <dc:creator>tcandela</dc:creator>
  <cp:lastModifiedBy>avniavdulla</cp:lastModifiedBy>
  <cp:revision>6</cp:revision>
  <dcterms:created xsi:type="dcterms:W3CDTF">2016-03-30T11:41:18Z</dcterms:created>
  <dcterms:modified xsi:type="dcterms:W3CDTF">2016-12-19T12:57:52Z</dcterms:modified>
</cp:coreProperties>
</file>